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0.43396226415094341</c:v>
                </c:pt>
                <c:pt idx="1">
                  <c:v>0.56603773584905659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2.777777777777778E-2</c:v>
                </c:pt>
                <c:pt idx="1">
                  <c:v>0</c:v>
                </c:pt>
                <c:pt idx="2">
                  <c:v>1.8518518518518521E-2</c:v>
                </c:pt>
                <c:pt idx="3">
                  <c:v>9.2592592592592587E-3</c:v>
                </c:pt>
                <c:pt idx="4">
                  <c:v>1.8518518518518521E-2</c:v>
                </c:pt>
                <c:pt idx="5">
                  <c:v>0.94444444444444442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6.8272045935611141</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0.70486677425540378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0.53891408502642513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0.15024521770022314</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1.5685386742358602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0.15024521770022314</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0.49760399931008958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6.8272045935611141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Sheet1!$G$2:$G$3</c:f>
              <c:numCache>
                <c:formatCode>0.0;;</c:formatCode>
                <c:ptCount val="2"/>
                <c:pt idx="0">
                  <c:v>7.128244449646159</c:v>
                </c:pt>
                <c:pt idx="1">
                  <c:v>7.1709812893413796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c:v>
                </c:pt>
                <c:pt idx="1">
                  <c:v>MEDWAY MARITIME HOSPITAL (31)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2.871755550353841</c:v>
                </c:pt>
                <c:pt idx="1">
                  <c:v>2.8290187106586204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Sheet1!$G$2:$G$3</c:f>
              <c:numCache>
                <c:formatCode>0.0;;</c:formatCode>
                <c:ptCount val="2"/>
                <c:pt idx="0">
                  <c:v>8.7048635594968768</c:v>
                </c:pt>
                <c:pt idx="1">
                  <c:v>8.6237492447423829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MEDWAY MARITIME HOSPITAL (46)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1.2951364405031232</c:v>
                </c:pt>
                <c:pt idx="1">
                  <c:v>1.3762507552576171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Sheet1!$G$2:$G$3</c:f>
              <c:numCache>
                <c:formatCode>0.0;;</c:formatCode>
                <c:ptCount val="2"/>
                <c:pt idx="0">
                  <c:v>9.2115089935993595</c:v>
                </c:pt>
                <c:pt idx="1">
                  <c:v>9.1839474412636477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MEDWAY MARITIME HOSPITAL (62)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0.78849100640064052</c:v>
                </c:pt>
                <c:pt idx="1">
                  <c:v>0.8160525587363523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Sheet1!$E$2:$E$3</c:f>
              <c:numCache>
                <c:formatCode>0.0;;</c:formatCode>
                <c:ptCount val="2"/>
                <c:pt idx="0">
                  <c:v>6.6042351871390386</c:v>
                </c:pt>
                <c:pt idx="1">
                  <c:v>6.4916704163058956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MEDWAY MARITIME HOSPITAL (61)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3.3957648128609614</c:v>
                </c:pt>
                <c:pt idx="1">
                  <c:v>3.5083295836941044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Sheet1!$G$2:$G$3</c:f>
              <c:numCache>
                <c:formatCode>0.0;;</c:formatCode>
                <c:ptCount val="2"/>
                <c:pt idx="0">
                  <c:v>9.5200412255713633</c:v>
                </c:pt>
                <c:pt idx="1">
                  <c:v>9.5069528977016429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MEDWAY MARITIME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0.47995877442863666</c:v>
                </c:pt>
                <c:pt idx="1">
                  <c:v>0.49304710229835713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Sheet1!$G$2:$G$3</c:f>
              <c:numCache>
                <c:formatCode>0.0;;</c:formatCode>
                <c:ptCount val="2"/>
                <c:pt idx="0">
                  <c:v>9.1650986542783741</c:v>
                </c:pt>
                <c:pt idx="1">
                  <c:v>9.1490865298230553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0.83490134572162589</c:v>
                </c:pt>
                <c:pt idx="1">
                  <c:v>0.85091347017694474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0.27184466019417469</c:v>
                </c:pt>
                <c:pt idx="1">
                  <c:v>0.72815533980582525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Sheet1!$G$2:$G$3</c:f>
              <c:numCache>
                <c:formatCode>0.0;;</c:formatCode>
                <c:ptCount val="2"/>
                <c:pt idx="0">
                  <c:v>8.0578902415793134</c:v>
                </c:pt>
                <c:pt idx="1">
                  <c:v>7.9632527918367284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1.9421097584206866</c:v>
                </c:pt>
                <c:pt idx="1">
                  <c:v>2.0367472081632716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Sheet1!$G$2:$G$3</c:f>
              <c:numCache>
                <c:formatCode>0.0;;</c:formatCode>
                <c:ptCount val="2"/>
                <c:pt idx="0">
                  <c:v>8.3339967519524247</c:v>
                </c:pt>
                <c:pt idx="1">
                  <c:v>8.2803841154140372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MEDWAY MARITIME HOSPITAL (67)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1.6660032480475753</c:v>
                </c:pt>
                <c:pt idx="1">
                  <c:v>1.7196158845859628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Sheet1!$G$2:$G$3</c:f>
              <c:numCache>
                <c:formatCode>0.0;;</c:formatCode>
                <c:ptCount val="2"/>
                <c:pt idx="0">
                  <c:v>8.5970064375000845</c:v>
                </c:pt>
                <c:pt idx="1">
                  <c:v>8.5511248832870272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MEDWAY MARITIME HOSPITAL (98)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1.4029935624999155</c:v>
                </c:pt>
                <c:pt idx="1">
                  <c:v>1.4488751167129728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Sheet1!$G$2:$G$3</c:f>
              <c:numCache>
                <c:formatCode>0.0;;</c:formatCode>
                <c:ptCount val="2"/>
                <c:pt idx="0">
                  <c:v>8.3370350544418201</c:v>
                </c:pt>
                <c:pt idx="1">
                  <c:v>8.292521994359868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1.6629649455581799</c:v>
                </c:pt>
                <c:pt idx="1">
                  <c:v>1.707478005640132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Sheet1!$G$2:$G$3</c:f>
              <c:numCache>
                <c:formatCode>0.0;;</c:formatCode>
                <c:ptCount val="2"/>
                <c:pt idx="0">
                  <c:v>9.0110398212343146</c:v>
                </c:pt>
                <c:pt idx="1">
                  <c:v>8.9821031693320883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0.98896017876568543</c:v>
                </c:pt>
                <c:pt idx="1">
                  <c:v>1.0178968306679117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Sheet1!$G$2:$G$3</c:f>
              <c:numCache>
                <c:formatCode>0.0;;</c:formatCode>
                <c:ptCount val="2"/>
                <c:pt idx="0">
                  <c:v>8.5729853962706031</c:v>
                </c:pt>
                <c:pt idx="1">
                  <c:v>8.5197740429814139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1.4270146037293969</c:v>
                </c:pt>
                <c:pt idx="1">
                  <c:v>1.4802259570185861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Sheet1!$G$2:$G$3</c:f>
              <c:numCache>
                <c:formatCode>0.0;;</c:formatCode>
                <c:ptCount val="2"/>
                <c:pt idx="0">
                  <c:v>8.9662659822587827</c:v>
                </c:pt>
                <c:pt idx="1">
                  <c:v>8.933000115587733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1.0337340177412173</c:v>
                </c:pt>
                <c:pt idx="1">
                  <c:v>1.066999884412267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Sheet1!$G$2:$G$3</c:f>
              <c:numCache>
                <c:formatCode>0.0;;</c:formatCode>
                <c:ptCount val="2"/>
                <c:pt idx="0">
                  <c:v>8.6420037792198663</c:v>
                </c:pt>
                <c:pt idx="1">
                  <c:v>8.6025531693919763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MEDWAY MARITIME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1.3579962207801337</c:v>
                </c:pt>
                <c:pt idx="1">
                  <c:v>1.3974468306080237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Sheet1!$F$2:$F$3</c:f>
              <c:numCache>
                <c:formatCode>0.0;;</c:formatCode>
                <c:ptCount val="2"/>
                <c:pt idx="0">
                  <c:v>0</c:v>
                </c:pt>
                <c:pt idx="1">
                  <c:v>5.5723640663860357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Sheet1!$G$2:$G$3</c:f>
              <c:numCache>
                <c:formatCode>0.0;;</c:formatCode>
                <c:ptCount val="2"/>
                <c:pt idx="0">
                  <c:v>5.7012601994718626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MEDWAY MARITIME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4.2987398005281374</c:v>
                </c:pt>
                <c:pt idx="1">
                  <c:v>4.4276359336139643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Sheet1!$G$2:$G$3</c:f>
              <c:numCache>
                <c:formatCode>0.0;;</c:formatCode>
                <c:ptCount val="2"/>
                <c:pt idx="0">
                  <c:v>7.9002070534466684</c:v>
                </c:pt>
                <c:pt idx="1">
                  <c:v>7.811926150168536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MEDWAY MARITIME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2.0997929465533316</c:v>
                </c:pt>
                <c:pt idx="1">
                  <c:v>2.188073849831464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56</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Sheet1!$G$2:$G$3</c:f>
              <c:numCache>
                <c:formatCode>0.0;;</c:formatCode>
                <c:ptCount val="2"/>
                <c:pt idx="0">
                  <c:v>8.9016178011381246</c:v>
                </c:pt>
                <c:pt idx="1">
                  <c:v>8.8757569613520033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MEDWAY MARITIME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1.0983821988618754</c:v>
                </c:pt>
                <c:pt idx="1">
                  <c:v>1.1242430386479967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Sheet1!$G$2:$G$3</c:f>
              <c:numCache>
                <c:formatCode>0.0;;</c:formatCode>
                <c:ptCount val="2"/>
                <c:pt idx="0">
                  <c:v>6.9389561776601587</c:v>
                </c:pt>
                <c:pt idx="1">
                  <c:v>6.8923287944682521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3.0610438223398413</c:v>
                </c:pt>
                <c:pt idx="1">
                  <c:v>3.1076712055317479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Sheet1!$G$2:$G$3</c:f>
              <c:numCache>
                <c:formatCode>0.0;;</c:formatCode>
                <c:ptCount val="2"/>
                <c:pt idx="0">
                  <c:v>7.8865468482455308</c:v>
                </c:pt>
                <c:pt idx="1">
                  <c:v>7.8216176456410853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2.1134531517544692</c:v>
                </c:pt>
                <c:pt idx="1">
                  <c:v>2.1783823543589147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Sheet1!$G$2:$G$3</c:f>
              <c:numCache>
                <c:formatCode>0.0;;</c:formatCode>
                <c:ptCount val="2"/>
                <c:pt idx="0">
                  <c:v>7.6881315625111188</c:v>
                </c:pt>
                <c:pt idx="1">
                  <c:v>7.6535900359462001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MEDWAY MARITIME HOSPITAL (102)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2.3118684374888812</c:v>
                </c:pt>
                <c:pt idx="1">
                  <c:v>2.3464099640537999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Sheet1!$G$2:$G$3</c:f>
              <c:numCache>
                <c:formatCode>0.0;;</c:formatCode>
                <c:ptCount val="2"/>
                <c:pt idx="0">
                  <c:v>8.4410358449870522</c:v>
                </c:pt>
                <c:pt idx="1">
                  <c:v>8.3837936990698658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MEDWAY MARITIME HOSPITAL (103)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1.5589641550129478</c:v>
                </c:pt>
                <c:pt idx="1">
                  <c:v>1.6162063009301342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Sheet1!$G$2:$G$3</c:f>
              <c:numCache>
                <c:formatCode>0.0;;</c:formatCode>
                <c:ptCount val="2"/>
                <c:pt idx="0">
                  <c:v>9.1472347701466461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MEDWAY MARITIME HOSPITAL (98)</c:v>
                </c:pt>
              </c:strCache>
            </c:strRef>
          </c:cat>
          <c:val>
            <c:numRef>
              <c:f>Sheet1!$J$2:$J$3</c:f>
              <c:numCache>
                <c:formatCode>0.0;;</c:formatCode>
                <c:ptCount val="2"/>
                <c:pt idx="0">
                  <c:v>0</c:v>
                </c:pt>
                <c:pt idx="1">
                  <c:v>9.1211295223078785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0.8527652298533539</c:v>
                </c:pt>
                <c:pt idx="1">
                  <c:v>0.87887047769212145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Sheet1!$G$2:$G$3</c:f>
              <c:numCache>
                <c:formatCode>0.0;;</c:formatCode>
                <c:ptCount val="2"/>
                <c:pt idx="0">
                  <c:v>8.279808303589423</c:v>
                </c:pt>
                <c:pt idx="1">
                  <c:v>8.2737849259668899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MEDWAY MARITIME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1.720191696410577</c:v>
                </c:pt>
                <c:pt idx="1">
                  <c:v>1.7262150740331101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7.3876465030100444</c:v>
                </c:pt>
                <c:pt idx="1">
                  <c:v>6.0090539956945754</c:v>
                </c:pt>
                <c:pt idx="3">
                  <c:v>7.2378769610509011</c:v>
                </c:pt>
                <c:pt idx="4">
                  <c:v>7.4180285446746188</c:v>
                </c:pt>
                <c:pt idx="5">
                  <c:v>7.2566330614149566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7.0832928880602184</c:v>
                </c:pt>
                <c:pt idx="2">
                  <c:v>7.5264437595253737</c:v>
                </c:pt>
                <c:pt idx="3">
                  <c:v>7.5192456835481254</c:v>
                </c:pt>
                <c:pt idx="4">
                  <c:v>7.2721111157155578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8.9728427305555716</c:v>
                </c:pt>
                <c:pt idx="3">
                  <c:v>9.0462540642599656</c:v>
                </c:pt>
                <c:pt idx="4">
                  <c:v>9.2409491243304362</c:v>
                </c:pt>
                <c:pt idx="5">
                  <c:v>8.5831950522685538</c:v>
                </c:pt>
                <c:pt idx="7">
                  <c:v>9.1982940723697837</c:v>
                </c:pt>
                <c:pt idx="8">
                  <c:v>9.4711160791400353</c:v>
                </c:pt>
                <c:pt idx="9">
                  <c:v>9.0551451126182521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49</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8.653263077699048</c:v>
                </c:pt>
                <c:pt idx="1">
                  <c:v>7.9558080672424776</c:v>
                </c:pt>
                <c:pt idx="3">
                  <c:v>7.9001701621483642</c:v>
                </c:pt>
                <c:pt idx="4">
                  <c:v>8.4725359368536939</c:v>
                </c:pt>
                <c:pt idx="5">
                  <c:v>8.034765904009733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9.367885150977628</c:v>
                </c:pt>
                <c:pt idx="3">
                  <c:v>9.1116263759745344</c:v>
                </c:pt>
                <c:pt idx="4">
                  <c:v>9.2247072748905072</c:v>
                </c:pt>
                <c:pt idx="5">
                  <c:v>9.1684629714373056</c:v>
                </c:pt>
                <c:pt idx="7">
                  <c:v>9.5529614747706724</c:v>
                </c:pt>
                <c:pt idx="8">
                  <c:v>9.3743620511630059</c:v>
                </c:pt>
                <c:pt idx="9">
                  <c:v>9.3983404480622408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8.5207447334613029</c:v>
                </c:pt>
                <c:pt idx="3">
                  <c:v>9.1489484443293776</c:v>
                </c:pt>
                <c:pt idx="4">
                  <c:v>7.7536885757800862</c:v>
                </c:pt>
                <c:pt idx="5">
                  <c:v>8.7279793900990246</c:v>
                </c:pt>
                <c:pt idx="7">
                  <c:v>8.7513043742480097</c:v>
                </c:pt>
                <c:pt idx="8">
                  <c:v>8.7100527060348387</c:v>
                </c:pt>
                <c:pt idx="9">
                  <c:v>8.7935906643454818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8.5706502807384304</c:v>
                </c:pt>
                <c:pt idx="2">
                  <c:v>9.0366420309466626</c:v>
                </c:pt>
                <c:pt idx="3">
                  <c:v>9.2281863968419628</c:v>
                </c:pt>
                <c:pt idx="4">
                  <c:v>8.7275027430405956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8.0067708884209701</c:v>
                </c:pt>
                <c:pt idx="1">
                  <c:v>8.8944115321805288</c:v>
                </c:pt>
                <c:pt idx="3">
                  <c:v>9.1822824057904811</c:v>
                </c:pt>
                <c:pt idx="4">
                  <c:v>8.7234876247289108</c:v>
                </c:pt>
                <c:pt idx="5">
                  <c:v>9.10921841662757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9.5868860716785917</c:v>
                </c:pt>
                <c:pt idx="3">
                  <c:v>9.8845618431042759</c:v>
                </c:pt>
                <c:pt idx="4">
                  <c:v>8.963223823805329</c:v>
                </c:pt>
                <c:pt idx="5">
                  <c:v>9.5317907276541352</c:v>
                </c:pt>
                <c:pt idx="7">
                  <c:v>9.5923677616952592</c:v>
                </c:pt>
                <c:pt idx="8">
                  <c:v>9.4701407992851934</c:v>
                </c:pt>
                <c:pt idx="9">
                  <c:v>9.1212686848902607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1">
                  <c:v>8.7111686028903144</c:v>
                </c:pt>
                <c:pt idx="2">
                  <c:v>8.6779039035405674</c:v>
                </c:pt>
                <c:pt idx="3">
                  <c:v>8.5201462613986898</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7.7929761642563591</c:v>
                </c:pt>
                <c:pt idx="1">
                  <c:v>7.6997224106297466</c:v>
                </c:pt>
                <c:pt idx="3">
                  <c:v>8.0516229395417849</c:v>
                </c:pt>
                <c:pt idx="4">
                  <c:v>8.0282315989193371</c:v>
                </c:pt>
                <c:pt idx="5">
                  <c:v>7.7658656529383183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9.3001344096265672</c:v>
                </c:pt>
                <c:pt idx="1">
                  <c:v>8.8744315238480223</c:v>
                </c:pt>
                <c:pt idx="2">
                  <c:v>8.8781875811004038</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1">
                  <c:v>9.4094429504683319</c:v>
                </c:pt>
                <c:pt idx="2">
                  <c:v>9.4226839975870433</c:v>
                </c:pt>
                <c:pt idx="3">
                  <c:v>9.3147820248316648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9.1472347701466461</c:v>
                </c:pt>
                <c:pt idx="1">
                  <c:v>7.1400853263757584</c:v>
                </c:pt>
                <c:pt idx="2">
                  <c:v>6.9389561776601587</c:v>
                </c:pt>
                <c:pt idx="3">
                  <c:v>8.9414357248508942</c:v>
                </c:pt>
                <c:pt idx="4">
                  <c:v>6.7504561766277451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6.3160471737031072</c:v>
                </c:pt>
                <c:pt idx="2">
                  <c:v>6.2372960590447173</c:v>
                </c:pt>
                <c:pt idx="3">
                  <c:v>8.2829998132630962</c:v>
                </c:pt>
                <c:pt idx="4">
                  <c:v>6.1530225076975773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9.1547780165100914</c:v>
                </c:pt>
                <c:pt idx="1">
                  <c:v>8.9706786668524678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8.1895583778406831</c:v>
                </c:pt>
                <c:pt idx="1">
                  <c:v>8.9532196836622724</c:v>
                </c:pt>
                <c:pt idx="2">
                  <c:v>8.6138045666041592</c:v>
                </c:pt>
                <c:pt idx="3">
                  <c:v>8.9597880855342691</c:v>
                </c:pt>
                <c:pt idx="4">
                  <c:v>8.5027172304092886</c:v>
                </c:pt>
                <c:pt idx="5">
                  <c:v>9.25249461891317</c:v>
                </c:pt>
                <c:pt idx="6">
                  <c:v>7.4261182390384199</c:v>
                </c:pt>
                <c:pt idx="7">
                  <c:v>8.0487169628566946</c:v>
                </c:pt>
                <c:pt idx="8">
                  <c:v>8.2916914143699625</c:v>
                </c:pt>
                <c:pt idx="9">
                  <c:v>8.7048635594968768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6.8106325567681916</c:v>
                </c:pt>
                <c:pt idx="3">
                  <c:v>7.128244449646159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6.9667130655986682</c:v>
                </c:pt>
                <c:pt idx="1">
                  <c:v>7.474443797585363</c:v>
                </c:pt>
                <c:pt idx="2">
                  <c:v>6.6042351871390386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8.500619305323502</c:v>
                </c:pt>
                <c:pt idx="1">
                  <c:v>9.2115089935993595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9.463065644154101</c:v>
                </c:pt>
                <c:pt idx="1">
                  <c:v>9.4747023707576172</c:v>
                </c:pt>
                <c:pt idx="2">
                  <c:v>9.5231408127097303</c:v>
                </c:pt>
                <c:pt idx="3">
                  <c:v>9.9227895084583171</c:v>
                </c:pt>
                <c:pt idx="4">
                  <c:v>9.8341559997594459</c:v>
                </c:pt>
                <c:pt idx="5">
                  <c:v>8.641705237965537</c:v>
                </c:pt>
                <c:pt idx="6">
                  <c:v>8.902343873485723</c:v>
                </c:pt>
                <c:pt idx="7">
                  <c:v>8.6196331079217607</c:v>
                </c:pt>
                <c:pt idx="8">
                  <c:v>9.6536535724743882</c:v>
                </c:pt>
                <c:pt idx="9">
                  <c:v>9.5200412255713633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8.4331427378923784</c:v>
                </c:pt>
                <c:pt idx="1">
                  <c:v>8.6589769590110759</c:v>
                </c:pt>
                <c:pt idx="2">
                  <c:v>7.1957762595005841</c:v>
                </c:pt>
                <c:pt idx="3">
                  <c:v>8.5392017159078701</c:v>
                </c:pt>
                <c:pt idx="4">
                  <c:v>6.5364788483665466</c:v>
                </c:pt>
                <c:pt idx="5">
                  <c:v>6.8769802363954602</c:v>
                </c:pt>
                <c:pt idx="6">
                  <c:v>7.511101653569674</c:v>
                </c:pt>
                <c:pt idx="7">
                  <c:v>8.0578902415793134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9.1281995201292112</c:v>
                </c:pt>
                <c:pt idx="1">
                  <c:v>9.3215821285868401</c:v>
                </c:pt>
                <c:pt idx="2">
                  <c:v>8.9760517760674112</c:v>
                </c:pt>
                <c:pt idx="3">
                  <c:v>9.2293126796495812</c:v>
                </c:pt>
                <c:pt idx="4">
                  <c:v>9.1469330173141508</c:v>
                </c:pt>
                <c:pt idx="5">
                  <c:v>9.0832748512013843</c:v>
                </c:pt>
                <c:pt idx="6">
                  <c:v>8.8086120969821273</c:v>
                </c:pt>
                <c:pt idx="7">
                  <c:v>9.1206992163061216</c:v>
                </c:pt>
                <c:pt idx="8">
                  <c:v>9.3207747443915618</c:v>
                </c:pt>
                <c:pt idx="9">
                  <c:v>9.1650986542783741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8.4235335041438884</c:v>
                </c:pt>
                <c:pt idx="1">
                  <c:v>8.9938850652893585</c:v>
                </c:pt>
                <c:pt idx="2">
                  <c:v>7.7544872601972248</c:v>
                </c:pt>
                <c:pt idx="3">
                  <c:v>8.4742449186529782</c:v>
                </c:pt>
                <c:pt idx="4">
                  <c:v>8.4992477062437928</c:v>
                </c:pt>
                <c:pt idx="5">
                  <c:v>8.5970064375000845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8.0801167819025963</c:v>
                </c:pt>
                <c:pt idx="1">
                  <c:v>8.2059257438701749</c:v>
                </c:pt>
                <c:pt idx="2">
                  <c:v>8.2479636317227616</c:v>
                </c:pt>
                <c:pt idx="3">
                  <c:v>8.3237844103121787</c:v>
                </c:pt>
                <c:pt idx="4">
                  <c:v>7.0403956292518952</c:v>
                </c:pt>
                <c:pt idx="5">
                  <c:v>8.8763382278681089</c:v>
                </c:pt>
                <c:pt idx="6">
                  <c:v>6.9177963344956366</c:v>
                </c:pt>
                <c:pt idx="7">
                  <c:v>7.7298064812762153</c:v>
                </c:pt>
                <c:pt idx="8">
                  <c:v>8.0111608007113286</c:v>
                </c:pt>
                <c:pt idx="9">
                  <c:v>8.3339967519524247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6.6042351871390386</c:v>
                </c:pt>
                <c:pt idx="1">
                  <c:v>5.7012601994718626</c:v>
                </c:pt>
                <c:pt idx="2">
                  <c:v>7.7839579117780886</c:v>
                </c:pt>
                <c:pt idx="3">
                  <c:v>8.034765904009733</c:v>
                </c:pt>
                <c:pt idx="4">
                  <c:v>7.128244449646159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7.6157576160164524</c:v>
                </c:pt>
                <c:pt idx="1">
                  <c:v>6.4440929810136076</c:v>
                </c:pt>
                <c:pt idx="2">
                  <c:v>8.4626817822581337</c:v>
                </c:pt>
                <c:pt idx="3">
                  <c:v>8.6337261289895988</c:v>
                </c:pt>
                <c:pt idx="4">
                  <c:v>7.5627687641696664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9.3117429560262224</c:v>
                </c:pt>
                <c:pt idx="1">
                  <c:v>9.5785063734671319</c:v>
                </c:pt>
                <c:pt idx="2">
                  <c:v>9.471107818849724</c:v>
                </c:pt>
                <c:pt idx="3">
                  <c:v>9.646630580165084</c:v>
                </c:pt>
                <c:pt idx="4">
                  <c:v>9.3467294621333039</c:v>
                </c:pt>
                <c:pt idx="5">
                  <c:v>9.233139887438174</c:v>
                </c:pt>
                <c:pt idx="6">
                  <c:v>9.3402419080263233</c:v>
                </c:pt>
                <c:pt idx="7">
                  <c:v>9.2211379550933028</c:v>
                </c:pt>
                <c:pt idx="8">
                  <c:v>9.2129203017778032</c:v>
                </c:pt>
                <c:pt idx="9">
                  <c:v>9.0110398212343146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8.1299541489316063</c:v>
                </c:pt>
                <c:pt idx="1">
                  <c:v>8.3370350544418201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9.1101850557956965</c:v>
                </c:pt>
                <c:pt idx="1">
                  <c:v>9.3380495462101809</c:v>
                </c:pt>
                <c:pt idx="2">
                  <c:v>9.5978802124494305</c:v>
                </c:pt>
                <c:pt idx="3">
                  <c:v>9.7219659765814317</c:v>
                </c:pt>
                <c:pt idx="4">
                  <c:v>8.9388962680537531</c:v>
                </c:pt>
                <c:pt idx="5">
                  <c:v>9.3128010090391005</c:v>
                </c:pt>
                <c:pt idx="6">
                  <c:v>9.0139440340052719</c:v>
                </c:pt>
                <c:pt idx="7">
                  <c:v>9.1039455825738838</c:v>
                </c:pt>
                <c:pt idx="8">
                  <c:v>8.945302581954218</c:v>
                </c:pt>
                <c:pt idx="9">
                  <c:v>8.9662659822587827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8.2310767363811603</c:v>
                </c:pt>
                <c:pt idx="1">
                  <c:v>8.6674127533679819</c:v>
                </c:pt>
                <c:pt idx="2">
                  <c:v>7.9374181113019171</c:v>
                </c:pt>
                <c:pt idx="3">
                  <c:v>8.2262124543485111</c:v>
                </c:pt>
                <c:pt idx="4">
                  <c:v>8.5940817855250007</c:v>
                </c:pt>
                <c:pt idx="5">
                  <c:v>8.5729853962706031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6.018832124685404</c:v>
                </c:pt>
                <c:pt idx="1">
                  <c:v>6.4880321978863549</c:v>
                </c:pt>
                <c:pt idx="2">
                  <c:v>6.0108013192257594</c:v>
                </c:pt>
                <c:pt idx="3">
                  <c:v>5.8207312680626409</c:v>
                </c:pt>
                <c:pt idx="4">
                  <c:v>5.8635917052684743</c:v>
                </c:pt>
                <c:pt idx="5">
                  <c:v>5.7012601994718626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8.787820964002913</c:v>
                </c:pt>
                <c:pt idx="1">
                  <c:v>8.9456461430231293</c:v>
                </c:pt>
                <c:pt idx="2">
                  <c:v>9.1867973784617618</c:v>
                </c:pt>
                <c:pt idx="3">
                  <c:v>9.1108216407928957</c:v>
                </c:pt>
                <c:pt idx="4">
                  <c:v>8.2315166607854842</c:v>
                </c:pt>
                <c:pt idx="5">
                  <c:v>9.1423019363453726</c:v>
                </c:pt>
                <c:pt idx="6">
                  <c:v>8.1468136644515532</c:v>
                </c:pt>
                <c:pt idx="7">
                  <c:v>8.3739574757929294</c:v>
                </c:pt>
                <c:pt idx="8">
                  <c:v>8.4716750439269095</c:v>
                </c:pt>
                <c:pt idx="9">
                  <c:v>8.6420037792198663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8.7330097458955418</c:v>
                </c:pt>
                <c:pt idx="1">
                  <c:v>9.0083271207002653</c:v>
                </c:pt>
                <c:pt idx="2">
                  <c:v>8.9016178011381246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7.089622283325375</c:v>
                </c:pt>
                <c:pt idx="1">
                  <c:v>7.7175565408442166</c:v>
                </c:pt>
                <c:pt idx="2">
                  <c:v>7.9737427606223381</c:v>
                </c:pt>
                <c:pt idx="3">
                  <c:v>7.9002070534466684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7.3346755520588154</c:v>
                </c:pt>
                <c:pt idx="1">
                  <c:v>8.1113884831395229</c:v>
                </c:pt>
                <c:pt idx="2">
                  <c:v>6.8511249639048453</c:v>
                </c:pt>
                <c:pt idx="3">
                  <c:v>6.9107220127670024</c:v>
                </c:pt>
                <c:pt idx="4">
                  <c:v>6.8042206558122569</c:v>
                </c:pt>
                <c:pt idx="5">
                  <c:v>7.8865468482455308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6.8395234820778388</c:v>
                </c:pt>
                <c:pt idx="1">
                  <c:v>4.963863099090057</c:v>
                </c:pt>
                <c:pt idx="2">
                  <c:v>6.0403947752419844</c:v>
                </c:pt>
                <c:pt idx="3">
                  <c:v>7.6526471710089812</c:v>
                </c:pt>
                <c:pt idx="4">
                  <c:v>6.6861742918255516</c:v>
                </c:pt>
                <c:pt idx="5">
                  <c:v>6.6045118640075708</c:v>
                </c:pt>
                <c:pt idx="6">
                  <c:v>5.3808342189891079</c:v>
                </c:pt>
                <c:pt idx="7">
                  <c:v>6.9389561776601587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7.9785689892979104</c:v>
                </c:pt>
                <c:pt idx="1">
                  <c:v>8.8908542808146773</c:v>
                </c:pt>
                <c:pt idx="2">
                  <c:v>8.8229633077954457</c:v>
                </c:pt>
                <c:pt idx="3">
                  <c:v>8.9697495430671204</c:v>
                </c:pt>
                <c:pt idx="4">
                  <c:v>8.1954751098394016</c:v>
                </c:pt>
                <c:pt idx="5">
                  <c:v>8.6186132049833599</c:v>
                </c:pt>
                <c:pt idx="6">
                  <c:v>8.3670445216680243</c:v>
                </c:pt>
                <c:pt idx="7">
                  <c:v>7.626953228686812</c:v>
                </c:pt>
                <c:pt idx="8">
                  <c:v>8.2379057212728473</c:v>
                </c:pt>
                <c:pt idx="9">
                  <c:v>8.4410358449870522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7.0225575014147124</c:v>
                </c:pt>
                <c:pt idx="1">
                  <c:v>8.1028780478668967</c:v>
                </c:pt>
                <c:pt idx="2">
                  <c:v>8.4036976545807232</c:v>
                </c:pt>
                <c:pt idx="3">
                  <c:v>8.3263400831281924</c:v>
                </c:pt>
                <c:pt idx="4">
                  <c:v>7.2725685770137733</c:v>
                </c:pt>
                <c:pt idx="5">
                  <c:v>7.8456203041930079</c:v>
                </c:pt>
                <c:pt idx="6">
                  <c:v>7.2990605176320447</c:v>
                </c:pt>
                <c:pt idx="7">
                  <c:v>7.0873374621978797</c:v>
                </c:pt>
                <c:pt idx="8">
                  <c:v>6.6947062018732932</c:v>
                </c:pt>
                <c:pt idx="9">
                  <c:v>7.6881315625111188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6.8776167115720783</c:v>
                </c:pt>
                <c:pt idx="1">
                  <c:v>7.911953891532745</c:v>
                </c:pt>
                <c:pt idx="2">
                  <c:v>8.279808303589423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8.6487792123847651</c:v>
                </c:pt>
                <c:pt idx="1">
                  <c:v>9.1007217176654827</c:v>
                </c:pt>
                <c:pt idx="2">
                  <c:v>8.9532092701676689</c:v>
                </c:pt>
                <c:pt idx="3">
                  <c:v>9.2069027741800848</c:v>
                </c:pt>
                <c:pt idx="4">
                  <c:v>2.39025606352206</c:v>
                </c:pt>
                <c:pt idx="5">
                  <c:v>2.388424686774024</c:v>
                </c:pt>
                <c:pt idx="6">
                  <c:v>2.9932020161253519</c:v>
                </c:pt>
                <c:pt idx="7">
                  <c:v>9.9076166858249355</c:v>
                </c:pt>
                <c:pt idx="8">
                  <c:v>9.1472347701466461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7.4625011235255716</c:v>
                </c:pt>
                <c:pt idx="1">
                  <c:v>7.8573256557649316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9.1835276553969294</c:v>
                </c:pt>
                <c:pt idx="2">
                  <c:v>9.0998322847223374</c:v>
                </c:pt>
                <c:pt idx="3">
                  <c:v>9.109234098727061</c:v>
                </c:pt>
                <c:pt idx="4">
                  <c:v>9.1454127797969704</c:v>
                </c:pt>
                <c:pt idx="5">
                  <c:v>8.8344198049264779</c:v>
                </c:pt>
                <c:pt idx="7">
                  <c:v>9.0453660257734469</c:v>
                </c:pt>
                <c:pt idx="8">
                  <c:v>9.1724758668937838</c:v>
                </c:pt>
                <c:pt idx="9">
                  <c:v>9.0227797318264074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8.7825004343550059</c:v>
                </c:pt>
                <c:pt idx="1">
                  <c:v>8.7637329339743175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1">
                  <c:v>8.4275542360010753</c:v>
                </c:pt>
                <c:pt idx="2">
                  <c:v>8.2641745179088701</c:v>
                </c:pt>
                <c:pt idx="3">
                  <c:v>8.2514315880821432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7.8800780047323249</c:v>
                </c:pt>
                <c:pt idx="2">
                  <c:v>7.3537393147290686</c:v>
                </c:pt>
                <c:pt idx="3">
                  <c:v>7.8730898377610714</c:v>
                </c:pt>
                <c:pt idx="4">
                  <c:v>7.5958714959007132</c:v>
                </c:pt>
                <c:pt idx="5">
                  <c:v>7.2412492465460794</c:v>
                </c:pt>
                <c:pt idx="7">
                  <c:v>7.0750501175625109</c:v>
                </c:pt>
                <c:pt idx="8">
                  <c:v>8.1207692888470486</c:v>
                </c:pt>
                <c:pt idx="9">
                  <c:v>7.3773543773716366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7.6148256316625584</c:v>
                </c:pt>
                <c:pt idx="2">
                  <c:v>6.9028144210269708</c:v>
                </c:pt>
                <c:pt idx="3">
                  <c:v>8.406719447557963</c:v>
                </c:pt>
                <c:pt idx="4">
                  <c:v>6.2740504047300893</c:v>
                </c:pt>
                <c:pt idx="5">
                  <c:v>6.5766748511181978</c:v>
                </c:pt>
                <c:pt idx="7">
                  <c:v>6.6984982957028958</c:v>
                </c:pt>
                <c:pt idx="8">
                  <c:v>7.149638493251361</c:v>
                </c:pt>
                <c:pt idx="9">
                  <c:v>6.7504561766277451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7.5202954865965221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8.9491596572411236</c:v>
                </c:pt>
                <c:pt idx="1">
                  <c:v>8.8181933115239861</c:v>
                </c:pt>
                <c:pt idx="3">
                  <c:v>8.8496451162513097</c:v>
                </c:pt>
                <c:pt idx="4">
                  <c:v>8.591563340760306</c:v>
                </c:pt>
                <c:pt idx="5">
                  <c:v>8.8065670294639595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8.8379601098549099</c:v>
                </c:pt>
                <c:pt idx="2">
                  <c:v>9.0919168802690038</c:v>
                </c:pt>
                <c:pt idx="3">
                  <c:v>9.0084178616414832</c:v>
                </c:pt>
                <c:pt idx="4">
                  <c:v>8.6111831534195939</c:v>
                </c:pt>
                <c:pt idx="5">
                  <c:v>8.9141205176823846</c:v>
                </c:pt>
                <c:pt idx="7">
                  <c:v>9.0276253008444147</c:v>
                </c:pt>
                <c:pt idx="8">
                  <c:v>8.767252305692212</c:v>
                </c:pt>
                <c:pt idx="9">
                  <c:v>8.831679361074487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9.5322508054853223</c:v>
                </c:pt>
                <c:pt idx="1">
                  <c:v>9.4664446110306102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8.6290975051542134</c:v>
                </c:pt>
                <c:pt idx="2">
                  <c:v>8.854229558721558</c:v>
                </c:pt>
                <c:pt idx="3">
                  <c:v>8.8856106505536623</c:v>
                </c:pt>
                <c:pt idx="4">
                  <c:v>8.1818229713020649</c:v>
                </c:pt>
                <c:pt idx="5">
                  <c:v>9.198662952861179</c:v>
                </c:pt>
                <c:pt idx="7">
                  <c:v>8.2941251623661802</c:v>
                </c:pt>
                <c:pt idx="8">
                  <c:v>8.2639202106010483</c:v>
                </c:pt>
                <c:pt idx="9">
                  <c:v>8.3294087324299806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8.6821797514884267</c:v>
                </c:pt>
                <c:pt idx="1">
                  <c:v>8.2028097702106297</c:v>
                </c:pt>
                <c:pt idx="3">
                  <c:v>8.1731982683836648</c:v>
                </c:pt>
                <c:pt idx="4">
                  <c:v>8.5870352205579206</c:v>
                </c:pt>
                <c:pt idx="5">
                  <c:v>8.4436743698277965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8.2920108074010077</c:v>
                </c:pt>
                <c:pt idx="1">
                  <c:v>7.4964528210398562</c:v>
                </c:pt>
                <c:pt idx="3">
                  <c:v>7.4509341863557186</c:v>
                </c:pt>
                <c:pt idx="4">
                  <c:v>6.7909739381898113</c:v>
                </c:pt>
                <c:pt idx="5">
                  <c:v>7.4795603967986226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7.3889059720419343</c:v>
                </c:pt>
                <c:pt idx="1">
                  <c:v>7.3146140239466257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7.8757809577426174</c:v>
                </c:pt>
                <c:pt idx="1">
                  <c:v>6.907184098715196</c:v>
                </c:pt>
                <c:pt idx="3">
                  <c:v>6.906990243681423</c:v>
                </c:pt>
                <c:pt idx="4">
                  <c:v>6.9925076262563879</c:v>
                </c:pt>
                <c:pt idx="5">
                  <c:v>7.3314830367379962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8.0491100374722517</c:v>
                </c:pt>
                <c:pt idx="1">
                  <c:v>8.1520979965428726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6.8869413878681858</c:v>
                </c:pt>
                <c:pt idx="3">
                  <c:v>5.9807918628968446</c:v>
                </c:pt>
                <c:pt idx="4">
                  <c:v>6.4685731510263667</c:v>
                </c:pt>
                <c:pt idx="6">
                  <c:v>5.5144094016652678</c:v>
                </c:pt>
                <c:pt idx="7">
                  <c:v>6.6335644425042846</c:v>
                </c:pt>
                <c:pt idx="8">
                  <c:v>7.1400853263757584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5.7828041658102416</c:v>
                </c:pt>
                <c:pt idx="1">
                  <c:v>6.4488815451681054</c:v>
                </c:pt>
                <c:pt idx="2">
                  <c:v>6.8272045935611141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0.60600540058036501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0.17400170721406738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1.8165530412614643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0.17400170721406738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0.5331974356292335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7.2566330614149566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0.94444444444444442</c:v>
                </c:pt>
                <c:pt idx="1">
                  <c:v>9.2592592592592587E-3</c:v>
                </c:pt>
                <c:pt idx="2">
                  <c:v>1.8518518518518521E-2</c:v>
                </c:pt>
                <c:pt idx="3">
                  <c:v>0</c:v>
                </c:pt>
                <c:pt idx="4">
                  <c:v>2.777777777777778E-2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6.1600771423211853E-2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0.96372266529516448</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0.26867867378677079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2.77323842522752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7.7839579117780886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8.4400906451014457</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0.17812891725071722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0.55234537775626436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0.153989761693893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1.6076311802161101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0.153989761693893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3.6453370366917426E-2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8.034765904009733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0.26181552871599045</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0.31274916599255498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8.7192129201467239E-2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0.91027341059433908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8.7192129201467239E-2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2.1391940655615116E-3</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9.3983404480622408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8.1215826795917323E-2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0.3203989913903289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8.9324843328247638E-2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0.93253864232784167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8.9324843328247638E-2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0.16872022565374678</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9.0551451126182521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1.055644078619677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0.5398960816117091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0.15051899100627608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1.5713968285591235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0.15051899100627697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0.38185506262929003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7.2721111157155578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8.8001378551139382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0.74074074074074081</c:v>
                </c:pt>
                <c:pt idx="1">
                  <c:v>2.777777777777778E-2</c:v>
                </c:pt>
                <c:pt idx="2">
                  <c:v>3.7037037037037028E-2</c:v>
                </c:pt>
                <c:pt idx="3">
                  <c:v>0.12037037037037041</c:v>
                </c:pt>
                <c:pt idx="4">
                  <c:v>0</c:v>
                </c:pt>
                <c:pt idx="5">
                  <c:v>7.407407407407407E-2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0.6331484429583405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0.52511134155327799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0.14639711601647942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1.5283650407203702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0.14639711601647853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0.15700110641026477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8.7935906643454818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0.11050394422996934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0.5837048781569818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0.16273255594549418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1.6989047070173768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2.5496004548603679E-2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8.7275027430405956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0.31209126592391456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0.26209917563983964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7.3071290577097159E-2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0.76285386650502218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6.3910046463124814E-2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9.1212686848902607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0.36686296500590831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0.61610140618042841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0.17176446574494886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1.7931965589611822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0.17176446574494797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0.61610140618042841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0.10563791073761664</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7.7658656529383183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0.20884086242605893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0.29243273451270824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8.1528060001213376E-2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0.85114133484419696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8.1528060001213376E-2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0.11497159774946653</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9.10921841662757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0.24260513463855293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0.11729798354194987</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1.2245742421068506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0.11729798354195076</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0.13173968518694323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8.5201462613986898</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1.7886131115903758E-2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0.36419671900414929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0.10153532233213269</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1.0600143040607435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0.10153532233213269</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6.8588775477573805E-2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8.9706786668524678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0.46494149518778016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0.52615453646264143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0.14668795095773568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1.5314013160851587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0.14668795095773568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2.0126727015313151E-2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8.8781875811004038</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0.56146195951965616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0.26632160581379161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7.4248472540487498E-2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0.77514347854361532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7.4248472540487498E-2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1.8207236259843995E-2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9.3147820248316648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0.60747663551401854</c:v>
                </c:pt>
                <c:pt idx="1">
                  <c:v>0</c:v>
                </c:pt>
                <c:pt idx="2">
                  <c:v>0.26168224299065418</c:v>
                </c:pt>
                <c:pt idx="3">
                  <c:v>2.803738317757009E-2</c:v>
                </c:pt>
                <c:pt idx="4">
                  <c:v>0</c:v>
                </c:pt>
                <c:pt idx="5">
                  <c:v>5.6074766355140193E-2</c:v>
                </c:pt>
                <c:pt idx="6">
                  <c:v>9.3457943925233638E-3</c:v>
                </c:pt>
                <c:pt idx="7">
                  <c:v>1.8691588785046731E-2</c:v>
                </c:pt>
                <c:pt idx="8">
                  <c:v>1.8691588785046731E-2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8.2337786830905593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3.3125821856774706E-2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0.40099549794926759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0.11179454677500722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1.1671191460825412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0.11179454677500722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0.17879188823136793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9.2115089935993595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0.32216899436984114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0.15222094641216799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1.5891650005969922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0.15222094641216799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0.17313160919899317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8.7048635594968768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0.14526854057945293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0.93890175001650622</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0.26175878818129839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2.7327244678275688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0.10844321501883414</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7.128244449646159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0.75011957545634278</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0.28162890467194757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7.8516033016724052E-2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0.81969620211165051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7.8516033016724052E-2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1.2397466534640245E-2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9.5200412255713633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0.22544695839435747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0.56833741882888855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0.15844822318003082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1.6541768831385877</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0.15844822318003082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0.12412022884566731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6.6042351871390386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8.3488672643993542</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8.3333333333333315E-2</c:v>
                </c:pt>
                <c:pt idx="2">
                  <c:v>0.1944444444444445</c:v>
                </c:pt>
                <c:pt idx="3">
                  <c:v>0.27777777777777779</c:v>
                </c:pt>
                <c:pt idx="4">
                  <c:v>0.44444444444444442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0.19468081438281626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0.32484660640371477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9.0564805141269744E-2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0.94548366705523534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9.0564805141269744E-2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0.24039064108741215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8.5970064375000845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0.17647079696996748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0.5659883353894557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0.15779331628009974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1.6473397483779033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0.15779331628010063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0.20019692467450056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8.3339967519524247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0.51545106260890616</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0.161849248925094</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1.6896831075286931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0.161849248925094</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0.44107234327736933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8.0578902415793134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0.2590607304757544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0.25175723185018839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7.0188033970355335E-2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0.73275307817613111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7.0188033970355335E-2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0.13275947762062756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9.1650986542783741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0.3685305116071893</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0.30946802577075516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8.6277371839157624E-2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0.90072347401542885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8.6277371839157624E-2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5.3984798804215473E-2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8.9662659822587827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0.36480157947734249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0.35952901961519323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0.10023400264066851</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1.0464287118212567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0.10023400264066851</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0.17985311853613162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8.5729853962706031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4.3716702724871936E-2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0.2851253343369109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7.9490811466168765E-2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0.82987275029181617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7.9490811466168765E-2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4.6469123916965671E-2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9.0110398212343146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3.2405422477205015E-2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0.39684330261849166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0.11063694576078298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1.1550339563644307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0.11063694576078298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0.10922205486306069</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8.3370350544418201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0.51530423548394122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0.33431651205609469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9.3204944035159443E-2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0.97304634108776966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7.8003727796719602E-2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8.9016178011381246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0.18097563650499016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0.42587190397549879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0.1187299027860238</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1.2395232750750553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0.11872990278602558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0.2217539477308712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7.9002070534466684</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0.48539071379524135</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0.16391037309303158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1.7112009502880152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0.16391037309303247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0.36675012498743964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5.7012601994718626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0.58944078106447417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0.34846756204924656</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9.715015097255808E-2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1.0142337396212753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9.715015097255808E-2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9.4930041062722736E-2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8.6420037792198663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8.0636189178566529</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0.21978454550974291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0.42267677944306481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0.11783912595481372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1.2302236918253868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0.11783912595481283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0.26673469852737419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7.6881315625111188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0.39663403036422284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0.55941295735429097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0.15596015004488173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1.6282017539694404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0.15596015004488173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0.4434392994772125</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7.8865468482455308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0.2869698530114233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0.67051421314705362</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0.18693434950847898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1.9515679848939342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0.18693434950847898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0.49077938035552382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6.9389561776601587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0.67539797578150029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0.47043044319131955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0.13115249037632104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1.3692133202406822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0.13115249037632104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0.46348884022995485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8.279808303589423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0.22429906542056069</c:v>
                </c:pt>
                <c:pt idx="1">
                  <c:v>0.3364485981308411</c:v>
                </c:pt>
                <c:pt idx="2">
                  <c:v>0.48598130841121501</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0.84562030669594712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1.5063362480745153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0.41995528380111669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4.3842733510896581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0.4195887006217518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9.1472347701466461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0.39447883531364702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0.38063599270882342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0.10611846893234134</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1.1078617018159305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0.10611846893234045</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0.19772153839170592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8.4410358449870522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8.4400526937956695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0.13482662697037284</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0.43649353449541373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0.12169113396208076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1.2704381068021071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0.12169113396208076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0.19797624753329224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7.8573256557649316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4.575536818946091E-2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0.28210578427661304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7.8648983485102519E-2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0.82108418606614819</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7.8648983485102519E-2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0.28210578427661304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4.410134015656908E-2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9.0227797318264074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8.0313278543060402</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0.31428571428571428</c:v>
                </c:pt>
                <c:pt idx="1">
                  <c:v>0.68571428571428572</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0.47401460715832577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0.75195110618379779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0.20963834642207946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2.1885944790733944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0.20963834642207857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0.21270685932474542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7.3773543773716366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0.26642933326327611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0.9368608369988225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0.26118979689090693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2.7267842797940194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0.26118979689090693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0.25733366364860011</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6.7504561766277451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0.3352427214180107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0.34440333269548162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9.6017074215044573E-2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1.0024045796503778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9.6017074215044573E-2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0.28040531575400784</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8.7637329339743175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0.6946437052297787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0.34898207186283514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9.7293592461840106E-2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1.0157312483398426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9.7293592461840106E-2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0.34898207186283337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0.10200764881294333</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8.2514315880821432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0.43147454249676542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0.30905582476884597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8.6162453281659168E-2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0.89952374064230867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7.42889361568011E-2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9.4664446110306102</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0.34796402136256432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0.1265638783529841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1.3213088642464159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0.1265638783529841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0.17450455956681132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8.3294087324299806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0.3637615205630258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0.10175008761233162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1.0622564229982263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0.10175008761233073</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0.24566063336973265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8.8065670294639595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1.084694986477075E-2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0.31279342028062462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8.7204466966113614E-2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0.91040221510004571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8.7204466966113614E-2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0.24713588545959198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8.831679361074487</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0.50210607167604326</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0.14616234112590476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1.5259140243004001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0.14616234112590476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0.52426922825824107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3.5606276649195578E-2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7.3146140239466257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0.27565484699805243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0.49272750813355515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0.13736874537763111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1.4341101371092355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0.13736874537763288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0.29826990602757331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7.3314830367379962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0.91666666666666652</c:v>
                </c:pt>
                <c:pt idx="1">
                  <c:v>8.3333333333333315E-2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0.73840664432181313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0.47283589180981522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0.13182311146675918</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1.3762145089121809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0.13182311146675829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0.16282390173744687</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8.4436743698277965</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0.37589473188762579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0.46302743328876428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0.12908858656428457</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1.3476664583928644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0.12908858656428457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0.38709849287327813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7.4795603967986226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0.72436364608505155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0.34727154632343105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9.6816710730243116E-2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1.0107526709814643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9.6816710730243116E-2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0.34727154632343016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0.18161534123027678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8.1520979965428726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0.59201971925011865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0.19450437524696262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2.030597975448865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0.19450437524696262</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0.69766711396430914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0.32930023515995188</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7.1400853263757584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8.1054162362240572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0.36904980354268258</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0.70304104645961818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0.19600258744830956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2.0462390974492521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0.19600258744830956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0.62363873457601127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6.3389343926862676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0.1742590835686828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0.3043512745977317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8.485085986764318E-2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0.88583089220262679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8.485085986764318E-2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0.3043512745977317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0.18586465152441889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9.0358785911350061</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0.55981098657978023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0.38961585813939159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0.10862198827618652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1.1339980872039428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0.10862198827618741</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0.30294177712224801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8.9414357248508942</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8805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8517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8517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RPA | Medway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Medway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98413586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3109299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348294843"/>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84484944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212095640"/>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493819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9160592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6772658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7031957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5473527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4217675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2712426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6977364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5019400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7677973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9625047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4431004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1825666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3831160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6692428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977809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3470307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7496796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5842338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1349505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8753921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2371195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6038094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1496085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700967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5980600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820658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001824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5913826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678977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343060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4558198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4755195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6137729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9947359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0202352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74896745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413027350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1645533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25590383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0679955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643054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30085627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5700546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18036395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34519108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Medway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Medway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183092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018822734"/>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9869697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03742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46730004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6913481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6084181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605903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9913324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34288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04375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1613464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0210719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0709040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6920268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702959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818192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8896659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57191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34069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96252558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41256071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7142030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3741266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7629562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1511318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3978134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2743820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97931230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93027192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9650500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6876649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2222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050718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33061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62060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268507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56436430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3064159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0173051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88304950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640953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4088081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315228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243952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572216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95678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88605897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79772768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982473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8323718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1600894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2941488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0070597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2913751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6126502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740970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62998218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9339840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0316616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4770613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50064618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4847075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7567052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02616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19538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692920103"/>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3116521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2100175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9567127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4508544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6880285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6725580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320458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994886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1283306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00058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77647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74898688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2955622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9529329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1655669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2537253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87479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95924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9640765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0310963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8771461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2244177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9479615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5496467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6199743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576109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9662227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2588423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1506057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2016243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0288054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416303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0442470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00823013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2112978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5936423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464085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4821579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89907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08533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55469075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2442898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002907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864544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24331060"/>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4828858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01750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6301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1373639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5751784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616889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66709772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9371552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9901550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7506912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1373388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748794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9843015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9694165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6662652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35034704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6823681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6761766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2828052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5725532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5949598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9763600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0513093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4371413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7271457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49788063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4115079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20417348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08681717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62615618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8482843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8305205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9496295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5453451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646603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9441332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9024241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82538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3722359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7307522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3169504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188193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6494001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025246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5116230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8715854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5936634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6377421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9176359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0196483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7818767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1398766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5951927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41043230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5027985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13042086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637669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9908398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3486948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9398181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6085268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3816899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8396818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41870407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69853833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58663970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69277724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13734934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43%</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89983118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77622218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90578678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8428282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8282259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0989239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6156568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7893497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1389732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8132026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4374685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76785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0910500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897657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2701599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8643319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8420577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4637410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7614736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0441283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5990912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1443259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0019607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8409954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7144931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0493878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8261929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763579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8982845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7586752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501705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0171899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9598581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0616046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4768131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6226</TotalTime>
  <Words>16569</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Medway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